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1263" cy="5329238"/>
  <p:notesSz cx="7315200" cy="9601200"/>
  <p:defaultTextStyle>
    <a:defPPr>
      <a:defRPr lang="he-IL"/>
    </a:defPPr>
    <a:lvl1pPr marL="0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r" defTabSz="736549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CC00CC"/>
    <a:srgbClr val="FF3399"/>
    <a:srgbClr val="0099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92" autoAdjust="0"/>
    <p:restoredTop sz="94660"/>
  </p:normalViewPr>
  <p:slideViewPr>
    <p:cSldViewPr>
      <p:cViewPr>
        <p:scale>
          <a:sx n="100" d="100"/>
          <a:sy n="100" d="100"/>
        </p:scale>
        <p:origin x="-2664" y="-786"/>
      </p:cViewPr>
      <p:guideLst>
        <p:guide orient="horz" pos="167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fld id="{9C5F242B-E17B-4030-BA82-1DB9C42DE330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7C634A4F-E6E5-4C55-885B-9EF13304DE2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9551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414528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94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/>
          <a:lstStyle>
            <a:lvl1pPr algn="l">
              <a:defRPr sz="1300"/>
            </a:lvl1pPr>
          </a:lstStyle>
          <a:p>
            <a:fld id="{6554A23C-B700-4439-B066-AF27565E2CED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03313" y="720725"/>
            <a:ext cx="51085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414528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94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1" anchor="b"/>
          <a:lstStyle>
            <a:lvl1pPr algn="l">
              <a:defRPr sz="1300"/>
            </a:lvl1pPr>
          </a:lstStyle>
          <a:p>
            <a:fld id="{5AE5C2A8-947C-49D6-BC9D-148C9D1F69E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25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r" defTabSz="736549" rtl="1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1103313" y="720725"/>
            <a:ext cx="5108575" cy="36004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C2A8-947C-49D6-BC9D-148C9D1F69E7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67095" y="1655518"/>
            <a:ext cx="6427074" cy="114233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4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4" cy="4547123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78063" y="213417"/>
            <a:ext cx="4977831" cy="4547123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7287" y="3424529"/>
            <a:ext cx="6427074" cy="1058446"/>
          </a:xfrm>
        </p:spPr>
        <p:txBody>
          <a:bodyPr anchor="t"/>
          <a:lstStyle>
            <a:lvl1pPr algn="r">
              <a:defRPr sz="32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97287" y="2258759"/>
            <a:ext cx="6427074" cy="116577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82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6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048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7309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4137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096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7792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4619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78063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78063" y="1690059"/>
            <a:ext cx="3340871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8275" indent="0">
              <a:buNone/>
              <a:defRPr sz="1600" b="1"/>
            </a:lvl2pPr>
            <a:lvl3pPr marL="736549" indent="0">
              <a:buNone/>
              <a:defRPr sz="1400" b="1"/>
            </a:lvl3pPr>
            <a:lvl4pPr marL="1104824" indent="0">
              <a:buNone/>
              <a:defRPr sz="1300" b="1"/>
            </a:lvl4pPr>
            <a:lvl5pPr marL="1473098" indent="0">
              <a:buNone/>
              <a:defRPr sz="1300" b="1"/>
            </a:lvl5pPr>
            <a:lvl6pPr marL="1841373" indent="0">
              <a:buNone/>
              <a:defRPr sz="1300" b="1"/>
            </a:lvl6pPr>
            <a:lvl7pPr marL="2209648" indent="0">
              <a:buNone/>
              <a:defRPr sz="1300" b="1"/>
            </a:lvl7pPr>
            <a:lvl8pPr marL="2577922" indent="0">
              <a:buNone/>
              <a:defRPr sz="1300" b="1"/>
            </a:lvl8pPr>
            <a:lvl9pPr marL="2946197" indent="0">
              <a:buNone/>
              <a:defRPr sz="13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841017" y="1690059"/>
            <a:ext cx="3342183" cy="307048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78064" y="212183"/>
            <a:ext cx="2487603" cy="903010"/>
          </a:xfrm>
        </p:spPr>
        <p:txBody>
          <a:bodyPr anchor="b"/>
          <a:lstStyle>
            <a:lvl1pPr algn="r">
              <a:defRPr sz="1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3" cy="3645347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82060" y="3730466"/>
            <a:ext cx="4536758" cy="440403"/>
          </a:xfrm>
        </p:spPr>
        <p:txBody>
          <a:bodyPr anchor="b"/>
          <a:lstStyle>
            <a:lvl1pPr algn="r">
              <a:defRPr sz="1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482060" y="476177"/>
            <a:ext cx="4536758" cy="3197543"/>
          </a:xfrm>
        </p:spPr>
        <p:txBody>
          <a:bodyPr/>
          <a:lstStyle>
            <a:lvl1pPr marL="0" indent="0">
              <a:buNone/>
              <a:defRPr sz="2600"/>
            </a:lvl1pPr>
            <a:lvl2pPr marL="368275" indent="0">
              <a:buNone/>
              <a:defRPr sz="2300"/>
            </a:lvl2pPr>
            <a:lvl3pPr marL="736549" indent="0">
              <a:buNone/>
              <a:defRPr sz="1900"/>
            </a:lvl3pPr>
            <a:lvl4pPr marL="1104824" indent="0">
              <a:buNone/>
              <a:defRPr sz="1600"/>
            </a:lvl4pPr>
            <a:lvl5pPr marL="1473098" indent="0">
              <a:buNone/>
              <a:defRPr sz="1600"/>
            </a:lvl5pPr>
            <a:lvl6pPr marL="1841373" indent="0">
              <a:buNone/>
              <a:defRPr sz="1600"/>
            </a:lvl6pPr>
            <a:lvl7pPr marL="2209648" indent="0">
              <a:buNone/>
              <a:defRPr sz="1600"/>
            </a:lvl7pPr>
            <a:lvl8pPr marL="2577922" indent="0">
              <a:buNone/>
              <a:defRPr sz="1600"/>
            </a:lvl8pPr>
            <a:lvl9pPr marL="2946197" indent="0">
              <a:buNone/>
              <a:defRPr sz="16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482060" y="4170869"/>
            <a:ext cx="4536758" cy="625445"/>
          </a:xfrm>
        </p:spPr>
        <p:txBody>
          <a:bodyPr/>
          <a:lstStyle>
            <a:lvl1pPr marL="0" indent="0">
              <a:buNone/>
              <a:defRPr sz="1100"/>
            </a:lvl1pPr>
            <a:lvl2pPr marL="368275" indent="0">
              <a:buNone/>
              <a:defRPr sz="1000"/>
            </a:lvl2pPr>
            <a:lvl3pPr marL="736549" indent="0">
              <a:buNone/>
              <a:defRPr sz="800"/>
            </a:lvl3pPr>
            <a:lvl4pPr marL="1104824" indent="0">
              <a:buNone/>
              <a:defRPr sz="700"/>
            </a:lvl4pPr>
            <a:lvl5pPr marL="1473098" indent="0">
              <a:buNone/>
              <a:defRPr sz="700"/>
            </a:lvl5pPr>
            <a:lvl6pPr marL="1841373" indent="0">
              <a:buNone/>
              <a:defRPr sz="700"/>
            </a:lvl6pPr>
            <a:lvl7pPr marL="2209648" indent="0">
              <a:buNone/>
              <a:defRPr sz="700"/>
            </a:lvl7pPr>
            <a:lvl8pPr marL="2577922" indent="0">
              <a:buNone/>
              <a:defRPr sz="700"/>
            </a:lvl8pPr>
            <a:lvl9pPr marL="2946197" indent="0">
              <a:buNone/>
              <a:defRPr sz="7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5418905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1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25309-8DB3-47D7-9253-DBCD36A7E763}" type="datetimeFigureOut">
              <a:rPr lang="he-IL" smtClean="0"/>
              <a:pPr/>
              <a:t>ט'/סיון/תשע"ה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583432" y="4939414"/>
            <a:ext cx="2394400" cy="283733"/>
          </a:xfrm>
          <a:prstGeom prst="rect">
            <a:avLst/>
          </a:prstGeom>
        </p:spPr>
        <p:txBody>
          <a:bodyPr vert="horz" lIns="73655" tIns="36827" rIns="73655" bIns="36827" rtlCol="1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78063" y="4939414"/>
            <a:ext cx="1764295" cy="283733"/>
          </a:xfrm>
          <a:prstGeom prst="rect">
            <a:avLst/>
          </a:prstGeom>
        </p:spPr>
        <p:txBody>
          <a:bodyPr vert="horz" lIns="73655" tIns="36827" rIns="73655" bIns="36827" rtlCol="1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A2020-5143-4D4E-A365-D1FB952288B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6549" rtl="1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206" indent="-276206" algn="r" defTabSz="736549" rtl="1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8446" indent="-230172" algn="r" defTabSz="736549" rtl="1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20687" indent="-184137" algn="r" defTabSz="736549" rtl="1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961" indent="-184137" algn="r" defTabSz="736549" rtl="1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236" indent="-184137" algn="r" defTabSz="736549" rtl="1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5510" indent="-184137" algn="r" defTabSz="736549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r" defTabSz="736549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r" defTabSz="736549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r" defTabSz="736549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r" defTabSz="736549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בראון\AppData\Local\Microsoft\Windows\Temporary Internet Files\Content.IE5\I9AQYGNI\MC90044507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561263" cy="5329238"/>
          </a:xfrm>
          <a:prstGeom prst="rect">
            <a:avLst/>
          </a:prstGeom>
          <a:noFill/>
        </p:spPr>
      </p:pic>
      <p:pic>
        <p:nvPicPr>
          <p:cNvPr id="2062" name="Picture 14" descr="C:\Users\בראון\AppData\Local\Microsoft\Windows\Temporary Internet Files\Content.IE5\I9AQYGNI\MC9003264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150146" y="2328882"/>
            <a:ext cx="3691735" cy="3832404"/>
          </a:xfrm>
          <a:prstGeom prst="rect">
            <a:avLst/>
          </a:prstGeom>
          <a:noFill/>
        </p:spPr>
      </p:pic>
      <p:pic>
        <p:nvPicPr>
          <p:cNvPr id="2064" name="Picture 16" descr="C:\Users\בראון\AppData\Local\Microsoft\Windows\Temporary Internet Files\Content.IE5\ESCRB75V\MC90032447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21096" flipH="1">
            <a:off x="55683" y="2224963"/>
            <a:ext cx="2175643" cy="1694150"/>
          </a:xfrm>
          <a:prstGeom prst="rect">
            <a:avLst/>
          </a:prstGeom>
          <a:noFill/>
        </p:spPr>
      </p:pic>
      <p:pic>
        <p:nvPicPr>
          <p:cNvPr id="2053" name="Picture 5" descr="C:\Users\בראון\AppData\Local\Microsoft\Windows\Temporary Internet Files\Content.IE5\KBQMS7LQ\MC90035610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566089" y="191815"/>
            <a:ext cx="1964956" cy="6077949"/>
          </a:xfrm>
          <a:prstGeom prst="rect">
            <a:avLst/>
          </a:prstGeom>
          <a:noFill/>
        </p:spPr>
      </p:pic>
      <p:pic>
        <p:nvPicPr>
          <p:cNvPr id="2074" name="Picture 26" descr="C:\Users\בראון\AppData\Local\Microsoft\Windows\Temporary Internet Files\Content.IE5\KBQMS7LQ\MC900398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871" y="504379"/>
            <a:ext cx="1107725" cy="1600193"/>
          </a:xfrm>
          <a:prstGeom prst="rect">
            <a:avLst/>
          </a:prstGeom>
          <a:noFill/>
        </p:spPr>
      </p:pic>
      <p:pic>
        <p:nvPicPr>
          <p:cNvPr id="2075" name="Picture 27" descr="C:\Users\בראון\AppData\Local\Microsoft\Windows\Temporary Internet Files\Content.IE5\KBQMS7LQ\MC900398565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47969" y="3056313"/>
            <a:ext cx="1456344" cy="2103799"/>
          </a:xfrm>
          <a:prstGeom prst="rect">
            <a:avLst/>
          </a:prstGeom>
          <a:noFill/>
        </p:spPr>
      </p:pic>
      <p:pic>
        <p:nvPicPr>
          <p:cNvPr id="2068" name="Picture 20" descr="C:\Users\בראון\AppData\Local\Microsoft\Windows\Temporary Internet Files\Content.IE5\KBQMS7LQ\MC90032447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903" y="1296467"/>
            <a:ext cx="1749003" cy="1426990"/>
          </a:xfrm>
          <a:prstGeom prst="rect">
            <a:avLst/>
          </a:prstGeom>
          <a:noFill/>
        </p:spPr>
      </p:pic>
      <p:pic>
        <p:nvPicPr>
          <p:cNvPr id="2076" name="Picture 28" descr="C:\Users\בראון\AppData\Local\Microsoft\Windows\Temporary Internet Files\Content.IE5\KBQMS7LQ\MC90039861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696587" y="4511175"/>
            <a:ext cx="1106645" cy="977565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324247" y="636820"/>
            <a:ext cx="6609397" cy="4352467"/>
          </a:xfrm>
          <a:prstGeom prst="rect">
            <a:avLst/>
          </a:prstGeom>
          <a:noFill/>
        </p:spPr>
        <p:txBody>
          <a:bodyPr wrap="square" lIns="73655" tIns="36827" rIns="73655" bIns="36827" rtlCol="1">
            <a:spAutoFit/>
          </a:bodyPr>
          <a:lstStyle/>
          <a:p>
            <a:pPr algn="ctr"/>
            <a:r>
              <a:rPr lang="he-IL" sz="2300" dirty="0">
                <a:solidFill>
                  <a:srgbClr val="3366FF"/>
                </a:solidFill>
                <a:latin typeface="BN Sharon New" pitchFamily="2" charset="-79"/>
                <a:cs typeface="BN Sharon New" pitchFamily="2" charset="-79"/>
              </a:rPr>
              <a:t>סבתא כוכבה וסבא מאיר היקרים,</a:t>
            </a:r>
          </a:p>
          <a:p>
            <a:pPr algn="ctr"/>
            <a:r>
              <a:rPr lang="he-IL" sz="3200" dirty="0">
                <a:solidFill>
                  <a:srgbClr val="CC00CC"/>
                </a:solidFill>
                <a:latin typeface="BN Sharon New" pitchFamily="2" charset="-79"/>
                <a:cs typeface="BN Sharon New" pitchFamily="2" charset="-79"/>
              </a:rPr>
              <a:t>אריאל חוגגת יום הולדת שנה</a:t>
            </a:r>
            <a:r>
              <a:rPr lang="en-US" sz="2900" dirty="0"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900" dirty="0">
                <a:latin typeface="BN Sharon New" pitchFamily="2" charset="-79"/>
                <a:cs typeface="BN Sharon New" pitchFamily="2" charset="-79"/>
              </a:rPr>
            </a:br>
            <a:r>
              <a:rPr lang="he-IL" sz="2600" dirty="0">
                <a:solidFill>
                  <a:srgbClr val="3366FF"/>
                </a:solidFill>
                <a:latin typeface="BN Sharon New" pitchFamily="2" charset="-79"/>
                <a:cs typeface="BN Sharon New" pitchFamily="2" charset="-79"/>
              </a:rPr>
              <a:t>ואתם מוזמנים לחגוג איתה.</a:t>
            </a:r>
          </a:p>
          <a:p>
            <a:pPr algn="ctr"/>
            <a:endParaRPr lang="he-IL" sz="2300" dirty="0">
              <a:solidFill>
                <a:srgbClr val="FF3399"/>
              </a:solidFill>
              <a:latin typeface="BN Sharon New" pitchFamily="2" charset="-79"/>
              <a:cs typeface="BN Sharon New" pitchFamily="2" charset="-79"/>
            </a:endParaRPr>
          </a:p>
          <a:p>
            <a:pPr algn="ctr"/>
            <a:r>
              <a:rPr lang="he-IL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>יום שבת ה-28 באפריל 2012</a:t>
            </a:r>
            <a:r>
              <a:rPr lang="en-US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>שעה 12:30</a:t>
            </a:r>
            <a:r>
              <a:rPr lang="en-US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23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>שארית הפליטה 71 חיפה</a:t>
            </a:r>
            <a:r>
              <a:rPr lang="en-US" sz="26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600" dirty="0">
                <a:solidFill>
                  <a:srgbClr val="FF3399"/>
                </a:solidFill>
                <a:latin typeface="BN Sharon New" pitchFamily="2" charset="-79"/>
                <a:cs typeface="BN Sharon New" pitchFamily="2" charset="-79"/>
              </a:rPr>
            </a:br>
            <a:endParaRPr lang="he-IL" sz="2600" dirty="0">
              <a:solidFill>
                <a:srgbClr val="FF3399"/>
              </a:solidFill>
              <a:latin typeface="BN Sharon New" pitchFamily="2" charset="-79"/>
              <a:cs typeface="BN Sharon New" pitchFamily="2" charset="-79"/>
            </a:endParaRPr>
          </a:p>
          <a:p>
            <a:pPr algn="ctr"/>
            <a:r>
              <a:rPr lang="he-IL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  <a:t>נשמח לראותכם,</a:t>
            </a:r>
            <a:r>
              <a:rPr lang="en-US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  <a:t>אריאל, אפרת, תומר וטיגר</a:t>
            </a:r>
            <a:r>
              <a:rPr lang="en-US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  <a:t/>
            </a:r>
            <a:br>
              <a:rPr lang="en-US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</a:br>
            <a:r>
              <a:rPr lang="he-IL" sz="2300" dirty="0">
                <a:solidFill>
                  <a:srgbClr val="00B050"/>
                </a:solidFill>
                <a:latin typeface="BN Sharon New" pitchFamily="2" charset="-79"/>
                <a:cs typeface="BN Sharon New" pitchFamily="2" charset="-79"/>
              </a:rPr>
              <a:t>בראון</a:t>
            </a:r>
            <a:endParaRPr lang="he-IL" sz="2600" dirty="0">
              <a:solidFill>
                <a:srgbClr val="00B050"/>
              </a:solidFill>
              <a:latin typeface="BN Sharon New" pitchFamily="2" charset="-79"/>
              <a:cs typeface="BN Sharon New" pitchFamily="2" charset="-79"/>
            </a:endParaRPr>
          </a:p>
        </p:txBody>
      </p:sp>
      <p:pic>
        <p:nvPicPr>
          <p:cNvPr id="2077" name="Picture 29" descr="C:\Users\בראון\AppData\Local\Microsoft\Windows\Temporary Internet Files\Content.IE5\I9AQYGNI\MC900398601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47807" y="1881232"/>
            <a:ext cx="734545" cy="804190"/>
          </a:xfrm>
          <a:prstGeom prst="rect">
            <a:avLst/>
          </a:prstGeom>
          <a:noFill/>
        </p:spPr>
      </p:pic>
      <p:pic>
        <p:nvPicPr>
          <p:cNvPr id="2059" name="Picture 11" descr="C:\Users\בראון\AppData\Local\Microsoft\Windows\Temporary Internet Files\Content.IE5\KBQMS7LQ\MC900324444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flipH="1">
            <a:off x="-1637883" y="3615875"/>
            <a:ext cx="4108544" cy="21050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ערכת נושא Office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בראון</dc:creator>
  <cp:lastModifiedBy>MIRON</cp:lastModifiedBy>
  <cp:revision>32</cp:revision>
  <cp:lastPrinted>2015-05-27T14:26:48Z</cp:lastPrinted>
  <dcterms:created xsi:type="dcterms:W3CDTF">2012-03-26T08:21:37Z</dcterms:created>
  <dcterms:modified xsi:type="dcterms:W3CDTF">2015-05-27T14:27:52Z</dcterms:modified>
</cp:coreProperties>
</file>