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1F3"/>
    <a:srgbClr val="F1D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678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591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02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546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12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728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343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284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853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858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488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ABC21-D35F-40B9-A106-DDBEF09650A8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CCE8-CFCD-426C-B62E-1D1C606B9B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2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" y="111126"/>
            <a:ext cx="4693230" cy="6858000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0" y="111126"/>
            <a:ext cx="4663319" cy="6858000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27"/>
          <a:stretch/>
        </p:blipFill>
        <p:spPr>
          <a:xfrm>
            <a:off x="9705110" y="111126"/>
            <a:ext cx="2369936" cy="6858000"/>
          </a:xfrm>
          <a:prstGeom prst="rect">
            <a:avLst/>
          </a:prstGeom>
        </p:spPr>
      </p:pic>
      <p:sp>
        <p:nvSpPr>
          <p:cNvPr id="11" name="מלבן 10"/>
          <p:cNvSpPr/>
          <p:nvPr/>
        </p:nvSpPr>
        <p:spPr>
          <a:xfrm>
            <a:off x="9705110" y="1985703"/>
            <a:ext cx="2369127" cy="3325091"/>
          </a:xfrm>
          <a:prstGeom prst="rect">
            <a:avLst/>
          </a:prstGeom>
          <a:gradFill flip="none" rotWithShape="1">
            <a:gsLst>
              <a:gs pos="0">
                <a:srgbClr val="F1DDF1"/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F9D1F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נוגע בעתיד- אני מלמד</a:t>
            </a:r>
          </a:p>
          <a:p>
            <a:pPr algn="ctr"/>
            <a:endParaRPr lang="he-IL" dirty="0"/>
          </a:p>
          <a:p>
            <a:pPr algn="ctr"/>
            <a:r>
              <a:rPr lang="he-IL" dirty="0" smtClean="0">
                <a:solidFill>
                  <a:srgbClr val="00B050"/>
                </a:solidFill>
                <a:latin typeface="Guttman Haim" panose="02010401010101010101" pitchFamily="2" charset="-79"/>
                <a:cs typeface="Guttman Haim" panose="02010401010101010101" pitchFamily="2" charset="-79"/>
              </a:rPr>
              <a:t>כל מה שילד צריך הוא מבוגר אחד שיאמין בו</a:t>
            </a:r>
          </a:p>
          <a:p>
            <a:pPr algn="ctr"/>
            <a:endParaRPr lang="he-IL" dirty="0" smtClean="0"/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המורה משפיע לדורות</a:t>
            </a:r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לעולם לא ידע עד היכן השפעתו מגעת</a:t>
            </a:r>
            <a:endParaRPr lang="he-IL" b="1" dirty="0">
              <a:solidFill>
                <a:schemeClr val="accent1">
                  <a:lumMod val="75000"/>
                </a:schemeClr>
              </a:solidFill>
              <a:latin typeface="Guttman Vilna" panose="02010401010101010101" pitchFamily="2" charset="-79"/>
              <a:cs typeface="Guttman Vilna" panose="02010401010101010101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05110" y="5673060"/>
            <a:ext cx="2369126" cy="11849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לשנה זורע חיטה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לשנים נוטע עצים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לדורות 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מחנך ילדים</a:t>
            </a:r>
          </a:p>
          <a:p>
            <a:endParaRPr lang="he-IL" sz="1500" dirty="0"/>
          </a:p>
        </p:txBody>
      </p:sp>
      <p:sp>
        <p:nvSpPr>
          <p:cNvPr id="13" name="מלבן 12"/>
          <p:cNvSpPr/>
          <p:nvPr/>
        </p:nvSpPr>
        <p:spPr>
          <a:xfrm>
            <a:off x="7262033" y="1985703"/>
            <a:ext cx="2307995" cy="3325091"/>
          </a:xfrm>
          <a:prstGeom prst="rect">
            <a:avLst/>
          </a:prstGeom>
          <a:gradFill flip="none" rotWithShape="1">
            <a:gsLst>
              <a:gs pos="0">
                <a:srgbClr val="F1DDF1"/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F9D1F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נוגע בעתיד- </a:t>
            </a:r>
          </a:p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מלמד</a:t>
            </a:r>
          </a:p>
          <a:p>
            <a:pPr algn="ctr"/>
            <a:endParaRPr lang="he-IL" dirty="0"/>
          </a:p>
          <a:p>
            <a:pPr algn="ctr"/>
            <a:r>
              <a:rPr lang="he-IL" dirty="0" smtClean="0">
                <a:solidFill>
                  <a:srgbClr val="00B050"/>
                </a:solidFill>
                <a:latin typeface="Guttman Haim" panose="02010401010101010101" pitchFamily="2" charset="-79"/>
                <a:cs typeface="Guttman Haim" panose="02010401010101010101" pitchFamily="2" charset="-79"/>
              </a:rPr>
              <a:t>כל מה שילד צריך הוא מבוגר אחד שיאמין בו</a:t>
            </a:r>
          </a:p>
          <a:p>
            <a:pPr algn="ctr"/>
            <a:endParaRPr lang="he-IL" dirty="0" smtClean="0"/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המורה משפיע לדורות</a:t>
            </a:r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לעולם לא ידע עד היכן השפעתו מגעת</a:t>
            </a:r>
            <a:endParaRPr lang="he-IL" b="1" dirty="0">
              <a:solidFill>
                <a:schemeClr val="accent1">
                  <a:lumMod val="75000"/>
                </a:schemeClr>
              </a:solidFill>
              <a:latin typeface="Guttman Vilna" panose="02010401010101010101" pitchFamily="2" charset="-79"/>
              <a:cs typeface="Guttman Vilna" panose="02010401010101010101" pitchFamily="2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4905902" y="1985703"/>
            <a:ext cx="2274216" cy="3325091"/>
          </a:xfrm>
          <a:prstGeom prst="rect">
            <a:avLst/>
          </a:prstGeom>
          <a:gradFill flip="none" rotWithShape="1">
            <a:gsLst>
              <a:gs pos="0">
                <a:srgbClr val="F1DDF1"/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F9D1F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נוגע בעתיד- </a:t>
            </a:r>
          </a:p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מלמד</a:t>
            </a:r>
          </a:p>
          <a:p>
            <a:pPr algn="ctr"/>
            <a:endParaRPr lang="he-IL" dirty="0"/>
          </a:p>
          <a:p>
            <a:pPr algn="ctr"/>
            <a:r>
              <a:rPr lang="he-IL" dirty="0" smtClean="0">
                <a:solidFill>
                  <a:srgbClr val="00B050"/>
                </a:solidFill>
                <a:latin typeface="Guttman Haim" panose="02010401010101010101" pitchFamily="2" charset="-79"/>
                <a:cs typeface="Guttman Haim" panose="02010401010101010101" pitchFamily="2" charset="-79"/>
              </a:rPr>
              <a:t>כל מה שילד צריך הוא מבוגר אחד שיאמין בו</a:t>
            </a:r>
          </a:p>
          <a:p>
            <a:pPr algn="ctr"/>
            <a:endParaRPr lang="he-IL" dirty="0" smtClean="0"/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המורה משפיע לדורות</a:t>
            </a:r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לעולם לא ידע עד היכן השפעתו מגעת</a:t>
            </a:r>
            <a:endParaRPr lang="he-IL" b="1" dirty="0">
              <a:solidFill>
                <a:schemeClr val="accent1">
                  <a:lumMod val="75000"/>
                </a:schemeClr>
              </a:solidFill>
              <a:latin typeface="Guttman Vilna" panose="02010401010101010101" pitchFamily="2" charset="-79"/>
              <a:cs typeface="Guttman Vilna" panose="02010401010101010101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9344" y="5673060"/>
            <a:ext cx="2369126" cy="11849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לשנה זורע חיטה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לשנים נוטע עצים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לדורות 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מחנך ילדים</a:t>
            </a:r>
          </a:p>
          <a:p>
            <a:endParaRPr lang="he-IL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2393831" y="5673060"/>
            <a:ext cx="2369126" cy="11849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לשנה זורע חיטה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לשנים נוטע עצים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לדורות 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מחנך ילדים</a:t>
            </a:r>
          </a:p>
          <a:p>
            <a:endParaRPr lang="he-IL" sz="1500" dirty="0"/>
          </a:p>
        </p:txBody>
      </p:sp>
      <p:sp>
        <p:nvSpPr>
          <p:cNvPr id="19" name="TextBox 18"/>
          <p:cNvSpPr txBox="1"/>
          <p:nvPr/>
        </p:nvSpPr>
        <p:spPr>
          <a:xfrm>
            <a:off x="7316010" y="5673060"/>
            <a:ext cx="2369126" cy="11849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לשנה זורע חיטה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לשנים נוטע עצים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לדורות 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מחנך ילדים</a:t>
            </a:r>
          </a:p>
          <a:p>
            <a:endParaRPr lang="he-IL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77589" y="5673060"/>
            <a:ext cx="2369126" cy="11849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לשנה זורע חיטה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לשנים נוטע עצים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הדואג לדורות </a:t>
            </a:r>
          </a:p>
          <a:p>
            <a:pPr algn="ctr"/>
            <a:r>
              <a:rPr lang="he-IL" sz="1400" dirty="0" smtClean="0">
                <a:solidFill>
                  <a:schemeClr val="accent3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מחנך ילדים</a:t>
            </a:r>
          </a:p>
          <a:p>
            <a:endParaRPr lang="he-IL" sz="1500" dirty="0"/>
          </a:p>
        </p:txBody>
      </p:sp>
      <p:sp>
        <p:nvSpPr>
          <p:cNvPr id="21" name="מלבן 20"/>
          <p:cNvSpPr/>
          <p:nvPr/>
        </p:nvSpPr>
        <p:spPr>
          <a:xfrm>
            <a:off x="2476632" y="1996094"/>
            <a:ext cx="2274216" cy="3325091"/>
          </a:xfrm>
          <a:prstGeom prst="rect">
            <a:avLst/>
          </a:prstGeom>
          <a:gradFill flip="none" rotWithShape="1">
            <a:gsLst>
              <a:gs pos="0">
                <a:srgbClr val="F1DDF1"/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F9D1F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נוגע בעתיד- </a:t>
            </a:r>
          </a:p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מלמד</a:t>
            </a:r>
          </a:p>
          <a:p>
            <a:pPr algn="ctr"/>
            <a:endParaRPr lang="he-IL" dirty="0"/>
          </a:p>
          <a:p>
            <a:pPr algn="ctr"/>
            <a:r>
              <a:rPr lang="he-IL" dirty="0" smtClean="0">
                <a:solidFill>
                  <a:srgbClr val="00B050"/>
                </a:solidFill>
                <a:latin typeface="Guttman Haim" panose="02010401010101010101" pitchFamily="2" charset="-79"/>
                <a:cs typeface="Guttman Haim" panose="02010401010101010101" pitchFamily="2" charset="-79"/>
              </a:rPr>
              <a:t>כל מה שילד צריך הוא מבוגר אחד שיאמין בו</a:t>
            </a:r>
          </a:p>
          <a:p>
            <a:pPr algn="ctr"/>
            <a:endParaRPr lang="he-IL" dirty="0" smtClean="0"/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המורה משפיע לדורות</a:t>
            </a:r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לעולם לא ידע עד היכן השפעתו מגעת</a:t>
            </a:r>
            <a:endParaRPr lang="he-IL" b="1" dirty="0">
              <a:solidFill>
                <a:schemeClr val="accent1">
                  <a:lumMod val="75000"/>
                </a:schemeClr>
              </a:solidFill>
              <a:latin typeface="Guttman Vilna" panose="02010401010101010101" pitchFamily="2" charset="-79"/>
              <a:cs typeface="Guttman Vilna" panose="02010401010101010101" pitchFamily="2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77726" y="1996094"/>
            <a:ext cx="2274216" cy="3325091"/>
          </a:xfrm>
          <a:prstGeom prst="rect">
            <a:avLst/>
          </a:prstGeom>
          <a:gradFill flip="none" rotWithShape="1">
            <a:gsLst>
              <a:gs pos="0">
                <a:srgbClr val="F1DDF1"/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F9D1F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נוגע בעתיד- </a:t>
            </a:r>
          </a:p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אני מלמד</a:t>
            </a:r>
          </a:p>
          <a:p>
            <a:pPr algn="ctr"/>
            <a:endParaRPr lang="he-IL" dirty="0"/>
          </a:p>
          <a:p>
            <a:pPr algn="ctr"/>
            <a:r>
              <a:rPr lang="he-IL" dirty="0" smtClean="0">
                <a:solidFill>
                  <a:srgbClr val="00B050"/>
                </a:solidFill>
                <a:latin typeface="Guttman Haim" panose="02010401010101010101" pitchFamily="2" charset="-79"/>
                <a:cs typeface="Guttman Haim" panose="02010401010101010101" pitchFamily="2" charset="-79"/>
              </a:rPr>
              <a:t>כל מה שילד צריך הוא מבוגר אחד שיאמין בו</a:t>
            </a:r>
          </a:p>
          <a:p>
            <a:pPr algn="ctr"/>
            <a:endParaRPr lang="he-IL" dirty="0" smtClean="0"/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המורה משפיע לדורות</a:t>
            </a:r>
          </a:p>
          <a:p>
            <a:pPr algn="ct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לעולם לא ידע עד היכן השפעתו מגעת</a:t>
            </a:r>
            <a:endParaRPr lang="he-IL" b="1" dirty="0">
              <a:solidFill>
                <a:schemeClr val="accent1">
                  <a:lumMod val="75000"/>
                </a:schemeClr>
              </a:solidFill>
              <a:latin typeface="Guttman Vilna" panose="02010401010101010101" pitchFamily="2" charset="-79"/>
              <a:cs typeface="Guttman Viln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945464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180</Words>
  <Application>Microsoft Office PowerPoint</Application>
  <PresentationFormat>מסך רחב</PresentationFormat>
  <Paragraphs>54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Guttman Haim</vt:lpstr>
      <vt:lpstr>Guttman Vilna</vt:lpstr>
      <vt:lpstr>Guttman Yad-Brush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Ortal</dc:creator>
  <cp:lastModifiedBy>Ortal</cp:lastModifiedBy>
  <cp:revision>4</cp:revision>
  <dcterms:created xsi:type="dcterms:W3CDTF">2015-06-23T18:21:02Z</dcterms:created>
  <dcterms:modified xsi:type="dcterms:W3CDTF">2015-06-23T18:34:53Z</dcterms:modified>
</cp:coreProperties>
</file>